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1F776C-5267-417D-9D86-9979FF103E48}" type="datetimeFigureOut">
              <a:rPr lang="ru-RU" smtClean="0"/>
              <a:t>02.05.2021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E2FCED-9D88-4F18-8F6E-BB0BA3E92EA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2494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ОЦЕНКА ИСПОЛЬЗОВАНИЯ ЗЕМЕЛЬ СЕЛЬСКОХОЗЯЙСТВЕННОГО НАЗНАЧЕНИЯ НА ОСНОВЕ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ГИС-ТЕХНОЛОГИЙ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58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Республика Казахстан позиционирует себя как аграрная страна. Основная деятельность государства направлена на развитие, становление агропромышленного комплекса с технической, социально-экономической, экологической и правовой сторон и реализацию сельскохозяйственной продукции как внутри страны, так и за ее пределами. Земли сельскохозяйственного назначения играют одну из ключевых ролей в развитии государства, и существует множество проблем в аграрном секторе.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9248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rmAutofit fontScale="92500" lnSpcReduction="10000"/>
          </a:bodyPr>
          <a:lstStyle/>
          <a:p>
            <a:pPr marL="0" indent="542925" algn="just">
              <a:buNone/>
            </a:pPr>
            <a:r>
              <a:rPr lang="ru-RU" dirty="0"/>
              <a:t>В начальный период земельной реформы отсутствие рынка земли позволило беспрепятственно получать и использовать землю в стихийном порядке. Так, за период земельных реформ количество крестьянских хозяйств выросло с пяти тысяч до почти двухсот тысяч; количество товариществ с ограниченной ответственностью выросло с пары десятков почти до семи тысяч.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Резкий </a:t>
            </a:r>
            <a:r>
              <a:rPr lang="ru-RU" dirty="0"/>
              <a:t>рост эксплуатации земельных ресурсов ограничил возможность контроля за использованием земель со стороны государства, вследствие чего мы получили землепользователей и землевладельцев, которые не имеют представления о рациональном использовании земель сельскохозяйственного назначения. Так, существуют земли, владельцы или пользователи которых, давно их забросили и территории являются неиспользуемыми.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419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marL="0" indent="542925" algn="just">
              <a:buNone/>
            </a:pPr>
            <a:r>
              <a:rPr lang="ru-RU" dirty="0" smtClean="0"/>
              <a:t>Все это приводит </a:t>
            </a:r>
            <a:r>
              <a:rPr lang="ru-RU" dirty="0"/>
              <a:t>нас к таким ситуациям, как: выбывание земель из </a:t>
            </a:r>
            <a:r>
              <a:rPr lang="ru-RU" dirty="0" err="1"/>
              <a:t>сельхозоборота</a:t>
            </a:r>
            <a:r>
              <a:rPr lang="ru-RU" dirty="0"/>
              <a:t>, не целевое использование земель, нерациональное использование пашни и пастбищ, отсутствие почвозащитных мероприятий, что противоречит Земельному Кодексу Республики Казахстан и ведет к деградации почвы.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Все </a:t>
            </a:r>
            <a:r>
              <a:rPr lang="ru-RU" dirty="0"/>
              <a:t>эти проблемы не дают возможности полноценно, выгодно и рационально использовать земли сельскохозяйственной категории земель Республики Казахстан.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29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16624"/>
          </a:xfrm>
        </p:spPr>
        <p:txBody>
          <a:bodyPr>
            <a:normAutofit fontScale="85000" lnSpcReduction="20000"/>
          </a:bodyPr>
          <a:lstStyle/>
          <a:p>
            <a:pPr marL="0" indent="542925" algn="just">
              <a:buNone/>
            </a:pPr>
            <a:r>
              <a:rPr lang="ru-RU" dirty="0"/>
              <a:t>Вопросы научно обоснованной организации сельскохозяйственных угодий на территории </a:t>
            </a:r>
            <a:r>
              <a:rPr lang="ru-RU" dirty="0" err="1"/>
              <a:t>агроформирований</a:t>
            </a:r>
            <a:r>
              <a:rPr lang="ru-RU" dirty="0"/>
              <a:t> рассматривались в работах ученых М. </a:t>
            </a:r>
            <a:r>
              <a:rPr lang="ru-RU" dirty="0" err="1"/>
              <a:t>Гендельмана</a:t>
            </a:r>
            <a:r>
              <a:rPr lang="ru-RU" dirty="0"/>
              <a:t>, С. Волкова, С. </a:t>
            </a:r>
            <a:r>
              <a:rPr lang="ru-RU" dirty="0" err="1"/>
              <a:t>Удачина</a:t>
            </a:r>
            <a:r>
              <a:rPr lang="ru-RU" dirty="0"/>
              <a:t>, В. </a:t>
            </a:r>
            <a:r>
              <a:rPr lang="ru-RU" dirty="0" err="1"/>
              <a:t>Косинского</a:t>
            </a:r>
            <a:r>
              <a:rPr lang="ru-RU" dirty="0"/>
              <a:t> и др. В них уделено внимание теоретическим положениям и методическим подходам к совершенствованию организации использования земель сельскохозяйственных предприятий. В общем виде организация территории с.-х. предприятия представляет собой рациональное размещение форм землеустройства - территориальных элементов сельскохозяйственного производства.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Проблема </a:t>
            </a:r>
            <a:r>
              <a:rPr lang="ru-RU" dirty="0"/>
              <a:t>рационального землепользования в особой мере актуальна в специализированных на сельскохозяйственном производстве северных регионах Казахстана, в которых сосредоточено основное производство продовольственного зерна яровой пшеницы, спрос на которое и в перспективе будет только расти. Существующая организация территории пашни здесь проведена без учета агроэкологических факторов. Об этом свидетельствуют снижение плодородия и развитие эрозионных процессов.</a:t>
            </a:r>
          </a:p>
          <a:p>
            <a:pPr marL="0" indent="542925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6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/>
              <a:t>Актуальность данной проблемы определило предмет исследований – выявление неиспользуемых сельскохозяйственных угодий и поиск путей вовлечения их в сельскохозяйственный оборот. Проекты рационального использования земель должны базироваться на достоверной основе, включая характеристику всех природных компонентов – почвы, рельефа, растительности, водного режима. Особенно это касается основы для разработки проектов землеустройства – планов землепользования. Учитывая большой процент устаревших топографических карт, требуется обновление государственных топографических карт на основе новой </a:t>
            </a:r>
            <a:r>
              <a:rPr lang="ru-RU" dirty="0" err="1"/>
              <a:t>аэрокосмосъемки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68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16624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r>
              <a:rPr lang="ru-RU" dirty="0"/>
              <a:t>В науках о земле на базе информационных технологий созданы географические информационные системы (ГИС) - особые аппаратно-программные комплексы, обеспечивающие сбор, обработку, отображение и распространение пространственно- координированных данных. Одна из основных функций ГИС - создание и использование компьютерных и электронных карт, атласов и др. Существующие наземные геодезические методы по точности, оперативности, экономической эффективности не соответствуют требованиям науки и практики, в частности возникающим при геодезическом обеспечении, навигации, изучении геодинамических процессов. Большие площади сельскохозяйственных угодий довольно сложно контролировать из-за недостатка точных карт, неразвитой сети пунктов оперативного мониторинга, наземных станций. Кроме того, в силу различного рода экономических и организационно-хозяйственных процессов природных процессов, происходит постоянное изменение границ посевных площадей; природные и антропогенные факторы приводят к изменению почвенного покрова. Все эти факторы препятствуют получению объективной, оперативной информации, необходимой для отражения текущей ситуации при использовании земель.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85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542925" algn="just">
              <a:buNone/>
            </a:pPr>
            <a:r>
              <a:rPr lang="ru-RU" dirty="0"/>
              <a:t>Спутниковая съёмка сельскохозяйственных территорий позволяет решить такие проблемы. Типичными задачами в этой области являются: инвентаризация сельскохозяйственных угодий, контроль состояния посевов, выделение участков эрозии, заболачивания, засоленности опустынивания, определение состава почв, слежение за качеством и своевременностью проведения различных сельскохозяйственных мероприятий.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20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Научной новизной данного исследования будет анализ использования земель с применением ГИС-технологий. Так, на основе данных </a:t>
            </a:r>
            <a:r>
              <a:rPr lang="ru-RU" dirty="0" err="1"/>
              <a:t>дистационного</a:t>
            </a:r>
            <a:r>
              <a:rPr lang="ru-RU" dirty="0"/>
              <a:t> зондирования будут осуществлены анализ хозяйственного использования земель сельскохозяйственного назначения на территории административного района с применением современных технологий геоинформационных систем. Целью исследований является анализ и оценка хозяйственного использования сельскохозяйственных земель с применением ГИС - технологий.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59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endParaRPr lang="ru-RU" dirty="0" smtClean="0"/>
          </a:p>
          <a:p>
            <a:pPr marL="0" indent="542925" algn="just">
              <a:buNone/>
            </a:pPr>
            <a:r>
              <a:rPr lang="ru-RU" dirty="0" smtClean="0"/>
              <a:t>Для </a:t>
            </a:r>
            <a:r>
              <a:rPr lang="ru-RU" dirty="0"/>
              <a:t>достижения цели должны быть решены следующие задачи: </a:t>
            </a:r>
          </a:p>
          <a:p>
            <a:pPr marL="0" indent="542925" algn="just">
              <a:buNone/>
            </a:pPr>
            <a:r>
              <a:rPr lang="ru-RU" dirty="0"/>
              <a:t>1) изучение теоретические положения рационального использования земельных ресурсов для сельскохозяйственного производства; </a:t>
            </a:r>
          </a:p>
          <a:p>
            <a:pPr marL="0" indent="542925" algn="just">
              <a:buNone/>
            </a:pPr>
            <a:r>
              <a:rPr lang="ru-RU" dirty="0"/>
              <a:t>2) выявить региональные особенности использования сельскохозяйственных угодий; </a:t>
            </a:r>
          </a:p>
          <a:p>
            <a:pPr marL="0" indent="542925" algn="just">
              <a:buNone/>
            </a:pPr>
            <a:r>
              <a:rPr lang="ru-RU" dirty="0"/>
              <a:t>3) произвести анализ использования земель сельскохозяйственного назначения на территории исследуемого объекта с использованием методов дистанционного зондирования; </a:t>
            </a:r>
          </a:p>
          <a:p>
            <a:pPr marL="0" indent="542925" algn="just">
              <a:buNone/>
            </a:pPr>
            <a:r>
              <a:rPr lang="ru-RU" dirty="0"/>
              <a:t>4) провести оценку качественного состояния неиспользуемых земель сельскохозяйственного назначения; </a:t>
            </a:r>
          </a:p>
          <a:p>
            <a:pPr marL="0" indent="542925" algn="just">
              <a:buNone/>
            </a:pPr>
            <a:r>
              <a:rPr lang="ru-RU" dirty="0"/>
              <a:t>5) определить направления рационального использования земель, выбывших из с.-х. оборота; </a:t>
            </a:r>
          </a:p>
          <a:p>
            <a:pPr marL="0" indent="542925" algn="just">
              <a:buNone/>
            </a:pPr>
            <a:r>
              <a:rPr lang="ru-RU" dirty="0"/>
              <a:t>6) разработать мероприятия по рациональному использованию земель, выбывших из с.-х. оборота; </a:t>
            </a:r>
          </a:p>
          <a:p>
            <a:pPr marL="0" indent="542925" algn="just">
              <a:buNone/>
            </a:pPr>
            <a:r>
              <a:rPr lang="ru-RU" dirty="0"/>
              <a:t>7) определить эффективность мероприятий по вовлечению в с.-х. оборот неиспользуемых земель сельскохозяйственного назначения. </a:t>
            </a:r>
          </a:p>
        </p:txBody>
      </p:sp>
    </p:spTree>
    <p:extLst>
      <p:ext uri="{BB962C8B-B14F-4D97-AF65-F5344CB8AC3E}">
        <p14:creationId xmlns:p14="http://schemas.microsoft.com/office/powerpoint/2010/main" val="116583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544616"/>
          </a:xfrm>
        </p:spPr>
        <p:txBody>
          <a:bodyPr>
            <a:normAutofit fontScale="92500" lnSpcReduction="10000"/>
          </a:bodyPr>
          <a:lstStyle/>
          <a:p>
            <a:pPr marL="0" indent="542925" algn="just">
              <a:buNone/>
            </a:pPr>
            <a:r>
              <a:rPr lang="ru-RU" dirty="0"/>
              <a:t>С помощью программы </a:t>
            </a:r>
            <a:r>
              <a:rPr lang="ru-RU" dirty="0" err="1"/>
              <a:t>ArcGIS</a:t>
            </a:r>
            <a:r>
              <a:rPr lang="ru-RU" dirty="0"/>
              <a:t> и доступа к сайту USGS (Геологическая служба США), Центр геоинформационных систем аграрного университета им. С. Сейфуллина провел собственное исследование технологии. На основе данных со спутников с определенной очерёдностью, были получены данные спектральной отражательной способности, различных участков земли, по пикселям изображений со спутников с географической привязкой. Это позволило в течение нескольких дней получить данные о не используемости земель, не целевом использование, отсутствие севооборота, несанкционированном использовании земли на целые районы. Итоговые данные отправлялись с местные исполнительные органы власти, где данные проверяют, обрабатывают и применяют для улучшения ситуации в аграрной сфере.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14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544616"/>
          </a:xfrm>
        </p:spPr>
        <p:txBody>
          <a:bodyPr>
            <a:normAutofit lnSpcReduction="10000"/>
          </a:bodyPr>
          <a:lstStyle/>
          <a:p>
            <a:pPr marL="0" indent="542925" algn="just">
              <a:buNone/>
            </a:pPr>
            <a:r>
              <a:rPr lang="ru-RU" dirty="0"/>
              <a:t>Использование космических технологии в мониторинге </a:t>
            </a:r>
            <a:r>
              <a:rPr lang="ru-RU" dirty="0" smtClean="0"/>
              <a:t>земель позволяет </a:t>
            </a:r>
            <a:r>
              <a:rPr lang="ru-RU" dirty="0"/>
              <a:t>резко сокращает сроки выполнения работ и повышает надежность данных, характеризующих использование земель</a:t>
            </a:r>
            <a:r>
              <a:rPr lang="ru-RU" dirty="0" smtClean="0"/>
              <a:t>.</a:t>
            </a:r>
          </a:p>
          <a:p>
            <a:pPr marL="0" indent="542925" algn="just">
              <a:buNone/>
            </a:pPr>
            <a:r>
              <a:rPr lang="ru-RU" dirty="0" smtClean="0"/>
              <a:t> </a:t>
            </a:r>
            <a:r>
              <a:rPr lang="ru-RU" dirty="0"/>
              <a:t>Анализ сельскохозяйственных земель на основе ГИС-технологий позволяет установить их хозяйственное использование и определить направления повышения эффективности их вовлечения в сельскохозяйственный оборот</a:t>
            </a:r>
            <a:r>
              <a:rPr lang="ru-RU" dirty="0" smtClean="0"/>
              <a:t>.</a:t>
            </a:r>
          </a:p>
          <a:p>
            <a:pPr marL="0" indent="542925" algn="just">
              <a:buNone/>
            </a:pPr>
            <a:r>
              <a:rPr lang="ru-RU" dirty="0" smtClean="0"/>
              <a:t> </a:t>
            </a:r>
            <a:r>
              <a:rPr lang="ru-RU" dirty="0"/>
              <a:t>Полученные материалы и рекомендации могут быть использованы для разработки проектов землеустройства, организации мероприятий по рациональному использованию сельскохозяйственных земель.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514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964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ЛЕКЦИЯ 12   ОЦЕНКА ИСПОЛЬЗОВАНИЯ ЗЕМЕЛЬ СЕЛЬСКОХОЗЯЙСТВЕННОГО НАЗНАЧЕНИЯ НА ОСНОВЕ  ГИС-ТЕХНОЛОГИЙ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12   ОЦЕНКА ИСПОЛЬЗОВАНИЯ ЗЕМЕЛЬ СЕЛЬСКОХОЗЯЙСТВЕННОГО НАЗНАЧЕНИЯ НА ОСНОВЕ  ГИС-ТЕХНОЛОГИЙ </dc:title>
  <dc:creator>Анара</dc:creator>
  <cp:lastModifiedBy>Анара</cp:lastModifiedBy>
  <cp:revision>4</cp:revision>
  <dcterms:created xsi:type="dcterms:W3CDTF">2021-05-02T15:38:05Z</dcterms:created>
  <dcterms:modified xsi:type="dcterms:W3CDTF">2021-05-02T15:53:17Z</dcterms:modified>
</cp:coreProperties>
</file>